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juin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44085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how to eat healthy and stay fit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530" y="3733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verbs from throughout the year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81</cp:revision>
  <dcterms:created xsi:type="dcterms:W3CDTF">2011-09-14T23:22:57Z</dcterms:created>
  <dcterms:modified xsi:type="dcterms:W3CDTF">2012-06-05T12:49:37Z</dcterms:modified>
</cp:coreProperties>
</file>